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9144000" cy="5143500" type="screen16x9"/>
  <p:notesSz cx="6858000" cy="9144000"/>
  <p:embeddedFontLst>
    <p:embeddedFont>
      <p:font typeface="Advent Pro Light" panose="020B0604020202020204" charset="0"/>
      <p:regular r:id="rId7"/>
      <p:bold r:id="rId8"/>
    </p:embeddedFont>
    <p:embeddedFont>
      <p:font typeface="Anton" pitchFamily="2" charset="0"/>
      <p:regular r:id="rId9"/>
    </p:embeddedFont>
    <p:embeddedFont>
      <p:font typeface="Bahnschrift Light" panose="020B0502040204020203" pitchFamily="34" charset="0"/>
      <p:regular r:id="rId10"/>
    </p:embeddedFont>
    <p:embeddedFont>
      <p:font typeface="Constantia" panose="02030602050306030303" pitchFamily="18" charset="0"/>
      <p:regular r:id="rId11"/>
      <p:bold r:id="rId12"/>
      <p:italic r:id="rId13"/>
      <p:boldItalic r:id="rId14"/>
    </p:embeddedFont>
    <p:embeddedFont>
      <p:font typeface="Fira Sans Condensed Light" panose="020B0403050000020004" pitchFamily="34" charset="0"/>
      <p:regular r:id="rId15"/>
      <p:bold r:id="rId16"/>
      <p:italic r:id="rId17"/>
      <p:boldItalic r:id="rId18"/>
    </p:embeddedFont>
    <p:embeddedFont>
      <p:font typeface="Rajdhani" panose="020B0604020202020204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5F6A22-991D-4C7C-8858-0FF4804857F3}">
  <a:tblStyle styleId="{905F6A22-991D-4C7C-8858-0FF4804857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23" Type="http://schemas.openxmlformats.org/officeDocument/2006/relationships/theme" Target="theme/theme1.xml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9" r:id="rId3"/>
    <p:sldLayoutId id="2147483666" r:id="rId4"/>
    <p:sldLayoutId id="214748366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613675" y="524972"/>
            <a:ext cx="4404000" cy="8566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u="sng" dirty="0">
                <a:latin typeface="Rajdhani"/>
                <a:ea typeface="Rajdhani"/>
                <a:cs typeface="Rajdhani"/>
                <a:sym typeface="Rajdhani"/>
              </a:rPr>
              <a:t>Bug Hunters</a:t>
            </a:r>
            <a:endParaRPr sz="4400" u="sng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613675" y="1381648"/>
            <a:ext cx="4702605" cy="27225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b="1" u="sng" dirty="0">
                <a:latin typeface="Bahnschrift Light" panose="020B0502040204020203" pitchFamily="34" charset="0"/>
              </a:rPr>
              <a:t>Chatbot with customizable Voice</a:t>
            </a:r>
          </a:p>
          <a:p>
            <a:r>
              <a:rPr lang="en-US" sz="2000" b="1" u="sng" dirty="0">
                <a:latin typeface="Bahnschrift Light" panose="020B0502040204020203" pitchFamily="34" charset="0"/>
              </a:rPr>
              <a:t>Team Leader:</a:t>
            </a:r>
          </a:p>
          <a:p>
            <a:r>
              <a:rPr lang="en-US" sz="2000" b="1" dirty="0">
                <a:latin typeface="Bahnschrift Light" panose="020B0502040204020203" pitchFamily="34" charset="0"/>
              </a:rPr>
              <a:t>	</a:t>
            </a:r>
            <a:r>
              <a:rPr lang="en-US" sz="2000" b="1" dirty="0" err="1">
                <a:latin typeface="Bahnschrift Light" panose="020B0502040204020203" pitchFamily="34" charset="0"/>
              </a:rPr>
              <a:t>Sandhiya</a:t>
            </a:r>
            <a:endParaRPr lang="en-US" sz="2000" b="1" dirty="0">
              <a:latin typeface="Bahnschrift Light" panose="020B0502040204020203" pitchFamily="34" charset="0"/>
            </a:endParaRPr>
          </a:p>
          <a:p>
            <a:r>
              <a:rPr lang="en-US" sz="2000" b="1" u="sng" dirty="0">
                <a:latin typeface="Bahnschrift Light" panose="020B0502040204020203" pitchFamily="34" charset="0"/>
              </a:rPr>
              <a:t>Team members:</a:t>
            </a:r>
          </a:p>
          <a:p>
            <a:r>
              <a:rPr lang="en-US" sz="2000" b="1" dirty="0">
                <a:latin typeface="Bahnschrift Light" panose="020B0502040204020203" pitchFamily="34" charset="0"/>
              </a:rPr>
              <a:t>	Martina </a:t>
            </a:r>
            <a:r>
              <a:rPr lang="en-US" sz="2000" b="1" dirty="0" err="1">
                <a:latin typeface="Bahnschrift Light" panose="020B0502040204020203" pitchFamily="34" charset="0"/>
              </a:rPr>
              <a:t>romisha</a:t>
            </a:r>
            <a:endParaRPr lang="en-US" sz="2000" b="1" dirty="0">
              <a:latin typeface="Bahnschrift Light" panose="020B0502040204020203" pitchFamily="34" charset="0"/>
            </a:endParaRPr>
          </a:p>
          <a:p>
            <a:r>
              <a:rPr lang="en-US" sz="2000" b="1" dirty="0">
                <a:latin typeface="Bahnschrift Light" panose="020B0502040204020203" pitchFamily="34" charset="0"/>
              </a:rPr>
              <a:t>	Madhan raj</a:t>
            </a:r>
          </a:p>
          <a:p>
            <a:r>
              <a:rPr lang="en-US" sz="2000" b="1" dirty="0">
                <a:latin typeface="Bahnschrift Light" panose="020B0502040204020203" pitchFamily="34" charset="0"/>
              </a:rPr>
              <a:t>	</a:t>
            </a:r>
            <a:r>
              <a:rPr lang="en-US" sz="2000" b="1" dirty="0" err="1">
                <a:latin typeface="Bahnschrift Light" panose="020B0502040204020203" pitchFamily="34" charset="0"/>
              </a:rPr>
              <a:t>Kokil</a:t>
            </a:r>
            <a:endParaRPr lang="en-US" sz="2000" b="1" dirty="0">
              <a:latin typeface="Bahnschrift Light" panose="020B0502040204020203" pitchFamily="34" charset="0"/>
            </a:endParaRPr>
          </a:p>
          <a:p>
            <a:r>
              <a:rPr lang="en-US" sz="2000" b="1" dirty="0">
                <a:latin typeface="Bahnschrift Light" panose="020B0502040204020203" pitchFamily="34" charset="0"/>
              </a:rPr>
              <a:t>	</a:t>
            </a:r>
            <a:r>
              <a:rPr lang="en-US" sz="2000" b="1" dirty="0" err="1">
                <a:latin typeface="Bahnschrift Light" panose="020B0502040204020203" pitchFamily="34" charset="0"/>
              </a:rPr>
              <a:t>Mugilanandam</a:t>
            </a:r>
            <a:endParaRPr lang="en-US" sz="2000" b="1" dirty="0">
              <a:latin typeface="Bahnschrift Light" panose="020B0502040204020203" pitchFamily="34" charset="0"/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046050" y="348193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Overall plan</a:t>
            </a:r>
            <a:endParaRPr sz="3000" dirty="0"/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720000" y="1082525"/>
            <a:ext cx="7704000" cy="3675950"/>
          </a:xfrm>
          <a:prstGeom prst="rect">
            <a:avLst/>
          </a:prstGeom>
          <a:noFill/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158750" indent="0">
              <a:lnSpc>
                <a:spcPct val="200000"/>
              </a:lnSpc>
              <a:buNone/>
            </a:pPr>
            <a:r>
              <a:rPr lang="en-US" sz="1600" dirty="0">
                <a:latin typeface="Constantia" panose="02030602050306030303" pitchFamily="18" charset="0"/>
              </a:rPr>
              <a:t>Our topic is ‘Chatbot with customizable Voice using Rasa open source software’. We actually train a model by modifying some domains and NLU </a:t>
            </a:r>
            <a:r>
              <a:rPr lang="en-US" sz="1600" dirty="0" err="1">
                <a:latin typeface="Constantia" panose="02030602050306030303" pitchFamily="18" charset="0"/>
              </a:rPr>
              <a:t>yml</a:t>
            </a:r>
            <a:r>
              <a:rPr lang="en-US" sz="1600" dirty="0">
                <a:latin typeface="Constantia" panose="02030602050306030303" pitchFamily="18" charset="0"/>
              </a:rPr>
              <a:t> </a:t>
            </a:r>
            <a:r>
              <a:rPr lang="en-US" sz="1600" dirty="0" err="1">
                <a:latin typeface="Constantia" panose="02030602050306030303" pitchFamily="18" charset="0"/>
              </a:rPr>
              <a:t>files.With</a:t>
            </a:r>
            <a:r>
              <a:rPr lang="en-US" sz="1600" dirty="0">
                <a:latin typeface="Constantia" panose="02030602050306030303" pitchFamily="18" charset="0"/>
              </a:rPr>
              <a:t> Anaconda software we have installed </a:t>
            </a:r>
            <a:r>
              <a:rPr lang="en-US" sz="1600" dirty="0" err="1">
                <a:latin typeface="Constantia" panose="02030602050306030303" pitchFamily="18" charset="0"/>
              </a:rPr>
              <a:t>Rasa.We</a:t>
            </a:r>
            <a:r>
              <a:rPr lang="en-US" sz="1600" dirty="0">
                <a:latin typeface="Constantia" panose="02030602050306030303" pitchFamily="18" charset="0"/>
              </a:rPr>
              <a:t> planning to record our team mates voices to train the voice </a:t>
            </a:r>
            <a:r>
              <a:rPr lang="en-US" sz="1600" dirty="0" err="1">
                <a:latin typeface="Constantia" panose="02030602050306030303" pitchFamily="18" charset="0"/>
              </a:rPr>
              <a:t>synthesizer.We</a:t>
            </a:r>
            <a:r>
              <a:rPr lang="en-US" sz="1600" dirty="0">
                <a:latin typeface="Constantia" panose="02030602050306030303" pitchFamily="18" charset="0"/>
              </a:rPr>
              <a:t> have successfully trained the way the model should greet the user .Further we have collected bunch of frequently asked questions about COVID by the common people </a:t>
            </a:r>
            <a:endParaRPr lang="en-US" sz="1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9EA072-0EA2-4050-B341-0A7FD3F07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63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2B9D2-574E-4A86-9647-7FC18C800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07" y="1999050"/>
            <a:ext cx="7704000" cy="572700"/>
          </a:xfrm>
        </p:spPr>
        <p:txBody>
          <a:bodyPr/>
          <a:lstStyle/>
          <a:p>
            <a:r>
              <a:rPr lang="en-US"/>
              <a:t>Thank you…!!!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6280644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107</Words>
  <Application>Microsoft Office PowerPoint</Application>
  <PresentationFormat>On-screen Show (16:9)</PresentationFormat>
  <Paragraphs>12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Bahnschrift Light</vt:lpstr>
      <vt:lpstr>Constantia</vt:lpstr>
      <vt:lpstr>Fira Sans Condensed Light</vt:lpstr>
      <vt:lpstr>Rajdhani</vt:lpstr>
      <vt:lpstr>Anton</vt:lpstr>
      <vt:lpstr>Arial</vt:lpstr>
      <vt:lpstr>Advent Pro Light</vt:lpstr>
      <vt:lpstr>Ai Tech Agency by Slidesgo</vt:lpstr>
      <vt:lpstr>Bug Hunters</vt:lpstr>
      <vt:lpstr>Overall plan</vt:lpstr>
      <vt:lpstr>PowerPoint Presentation</vt:lpstr>
      <vt:lpstr>Thank you…!!!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Bug Hunters</dc:title>
  <dc:creator>Dell</dc:creator>
  <cp:lastModifiedBy>mugilanandam@gmail.com</cp:lastModifiedBy>
  <cp:revision>11</cp:revision>
  <dcterms:modified xsi:type="dcterms:W3CDTF">2021-10-04T11:28:10Z</dcterms:modified>
</cp:coreProperties>
</file>